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9" r:id="rId4"/>
    <p:sldId id="258" r:id="rId5"/>
    <p:sldId id="260" r:id="rId6"/>
    <p:sldId id="262" r:id="rId7"/>
    <p:sldId id="264" r:id="rId8"/>
    <p:sldId id="266" r:id="rId9"/>
    <p:sldId id="268" r:id="rId10"/>
    <p:sldId id="270" r:id="rId11"/>
    <p:sldId id="272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B8257-7FD9-4F2A-AB57-292A3521FC89}" v="15" dt="2024-06-17T15:32:02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29" autoAdjust="0"/>
    <p:restoredTop sz="94660"/>
  </p:normalViewPr>
  <p:slideViewPr>
    <p:cSldViewPr>
      <p:cViewPr varScale="1">
        <p:scale>
          <a:sx n="80" d="100"/>
          <a:sy n="80" d="100"/>
        </p:scale>
        <p:origin x="177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204B8257-7FD9-4F2A-AB57-292A3521FC89}"/>
    <pc:docChg chg="undo custSel delSld modSld sldOrd">
      <pc:chgData name="Shaji Varghese" userId="b6635ce32d741a41" providerId="LiveId" clId="{204B8257-7FD9-4F2A-AB57-292A3521FC89}" dt="2024-06-17T15:31:23.162" v="326"/>
      <pc:docMkLst>
        <pc:docMk/>
      </pc:docMkLst>
      <pc:sldChg chg="modSp del mod setBg setClrOvrMap">
        <pc:chgData name="Shaji Varghese" userId="b6635ce32d741a41" providerId="LiveId" clId="{204B8257-7FD9-4F2A-AB57-292A3521FC89}" dt="2024-06-17T13:45:28.172" v="1" actId="47"/>
        <pc:sldMkLst>
          <pc:docMk/>
          <pc:sldMk cId="3171807797" sldId="257"/>
        </pc:sldMkLst>
        <pc:spChg chg="mod">
          <ac:chgData name="Shaji Varghese" userId="b6635ce32d741a41" providerId="LiveId" clId="{204B8257-7FD9-4F2A-AB57-292A3521FC89}" dt="2024-06-17T13:45:23.855" v="0" actId="26606"/>
          <ac:spMkLst>
            <pc:docMk/>
            <pc:sldMk cId="3171807797" sldId="257"/>
            <ac:spMk id="4" creationId="{00000000-0000-0000-0000-000000000000}"/>
          </ac:spMkLst>
        </pc:spChg>
        <pc:picChg chg="mod">
          <ac:chgData name="Shaji Varghese" userId="b6635ce32d741a41" providerId="LiveId" clId="{204B8257-7FD9-4F2A-AB57-292A3521FC89}" dt="2024-06-17T13:45:23.855" v="0" actId="26606"/>
          <ac:picMkLst>
            <pc:docMk/>
            <pc:sldMk cId="3171807797" sldId="257"/>
            <ac:picMk id="1026" creationId="{00000000-0000-0000-0000-000000000000}"/>
          </ac:picMkLst>
        </pc:picChg>
      </pc:sldChg>
      <pc:sldChg chg="addSp delSp modSp mod">
        <pc:chgData name="Shaji Varghese" userId="b6635ce32d741a41" providerId="LiveId" clId="{204B8257-7FD9-4F2A-AB57-292A3521FC89}" dt="2024-06-17T13:51:46.579" v="80" actId="404"/>
        <pc:sldMkLst>
          <pc:docMk/>
          <pc:sldMk cId="3881590565" sldId="258"/>
        </pc:sldMkLst>
        <pc:spChg chg="add mod">
          <ac:chgData name="Shaji Varghese" userId="b6635ce32d741a41" providerId="LiveId" clId="{204B8257-7FD9-4F2A-AB57-292A3521FC89}" dt="2024-06-17T13:50:49.284" v="67" actId="20577"/>
          <ac:spMkLst>
            <pc:docMk/>
            <pc:sldMk cId="3881590565" sldId="258"/>
            <ac:spMk id="3" creationId="{0F7FD3C9-FD11-B28C-E2AE-8CABA4A0B4D6}"/>
          </ac:spMkLst>
        </pc:spChg>
        <pc:spChg chg="mod">
          <ac:chgData name="Shaji Varghese" userId="b6635ce32d741a41" providerId="LiveId" clId="{204B8257-7FD9-4F2A-AB57-292A3521FC89}" dt="2024-06-17T13:51:46.579" v="80" actId="404"/>
          <ac:spMkLst>
            <pc:docMk/>
            <pc:sldMk cId="3881590565" sldId="258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3:49:04.319" v="39" actId="478"/>
          <ac:picMkLst>
            <pc:docMk/>
            <pc:sldMk cId="3881590565" sldId="258"/>
            <ac:picMk id="2050" creationId="{00000000-0000-0000-0000-000000000000}"/>
          </ac:picMkLst>
        </pc:picChg>
      </pc:sldChg>
      <pc:sldChg chg="addSp delSp modSp mod ord">
        <pc:chgData name="Shaji Varghese" userId="b6635ce32d741a41" providerId="LiveId" clId="{204B8257-7FD9-4F2A-AB57-292A3521FC89}" dt="2024-06-17T13:48:58.863" v="38" actId="1076"/>
        <pc:sldMkLst>
          <pc:docMk/>
          <pc:sldMk cId="1786556656" sldId="259"/>
        </pc:sldMkLst>
        <pc:spChg chg="add mod">
          <ac:chgData name="Shaji Varghese" userId="b6635ce32d741a41" providerId="LiveId" clId="{204B8257-7FD9-4F2A-AB57-292A3521FC89}" dt="2024-06-17T13:48:58.863" v="38" actId="1076"/>
          <ac:spMkLst>
            <pc:docMk/>
            <pc:sldMk cId="1786556656" sldId="259"/>
            <ac:spMk id="3" creationId="{CE09BB59-A86F-8D78-FF07-E73BF45D187E}"/>
          </ac:spMkLst>
        </pc:spChg>
        <pc:spChg chg="mod">
          <ac:chgData name="Shaji Varghese" userId="b6635ce32d741a41" providerId="LiveId" clId="{204B8257-7FD9-4F2A-AB57-292A3521FC89}" dt="2024-06-17T13:48:48.283" v="37" actId="1076"/>
          <ac:spMkLst>
            <pc:docMk/>
            <pc:sldMk cId="1786556656" sldId="259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3:46:43.613" v="13" actId="478"/>
          <ac:picMkLst>
            <pc:docMk/>
            <pc:sldMk cId="1786556656" sldId="259"/>
            <ac:picMk id="1026" creationId="{00000000-0000-0000-0000-000000000000}"/>
          </ac:picMkLst>
        </pc:picChg>
      </pc:sldChg>
      <pc:sldChg chg="addSp delSp modSp mod">
        <pc:chgData name="Shaji Varghese" userId="b6635ce32d741a41" providerId="LiveId" clId="{204B8257-7FD9-4F2A-AB57-292A3521FC89}" dt="2024-06-17T14:50:18.271" v="305" actId="20577"/>
        <pc:sldMkLst>
          <pc:docMk/>
          <pc:sldMk cId="3491143492" sldId="260"/>
        </pc:sldMkLst>
        <pc:spChg chg="add mod">
          <ac:chgData name="Shaji Varghese" userId="b6635ce32d741a41" providerId="LiveId" clId="{204B8257-7FD9-4F2A-AB57-292A3521FC89}" dt="2024-06-17T13:53:08.553" v="99" actId="1076"/>
          <ac:spMkLst>
            <pc:docMk/>
            <pc:sldMk cId="3491143492" sldId="260"/>
            <ac:spMk id="3" creationId="{8DD079D1-B6C1-29D2-E3E3-1FDFEB62A12B}"/>
          </ac:spMkLst>
        </pc:spChg>
        <pc:spChg chg="mod">
          <ac:chgData name="Shaji Varghese" userId="b6635ce32d741a41" providerId="LiveId" clId="{204B8257-7FD9-4F2A-AB57-292A3521FC89}" dt="2024-06-17T14:50:18.271" v="305" actId="20577"/>
          <ac:spMkLst>
            <pc:docMk/>
            <pc:sldMk cId="3491143492" sldId="260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3:51:17.952" v="74" actId="478"/>
          <ac:picMkLst>
            <pc:docMk/>
            <pc:sldMk cId="3491143492" sldId="260"/>
            <ac:picMk id="3074" creationId="{00000000-0000-0000-0000-000000000000}"/>
          </ac:picMkLst>
        </pc:picChg>
      </pc:sldChg>
      <pc:sldChg chg="delSp del">
        <pc:chgData name="Shaji Varghese" userId="b6635ce32d741a41" providerId="LiveId" clId="{204B8257-7FD9-4F2A-AB57-292A3521FC89}" dt="2024-06-17T13:46:21.912" v="5" actId="47"/>
        <pc:sldMkLst>
          <pc:docMk/>
          <pc:sldMk cId="2154954512" sldId="261"/>
        </pc:sldMkLst>
        <pc:picChg chg="del">
          <ac:chgData name="Shaji Varghese" userId="b6635ce32d741a41" providerId="LiveId" clId="{204B8257-7FD9-4F2A-AB57-292A3521FC89}" dt="2024-06-17T13:46:18.794" v="4" actId="478"/>
          <ac:picMkLst>
            <pc:docMk/>
            <pc:sldMk cId="2154954512" sldId="261"/>
            <ac:picMk id="1026" creationId="{00000000-0000-0000-0000-000000000000}"/>
          </ac:picMkLst>
        </pc:picChg>
      </pc:sldChg>
      <pc:sldChg chg="addSp delSp modSp mod">
        <pc:chgData name="Shaji Varghese" userId="b6635ce32d741a41" providerId="LiveId" clId="{204B8257-7FD9-4F2A-AB57-292A3521FC89}" dt="2024-06-17T14:50:43.630" v="309" actId="20577"/>
        <pc:sldMkLst>
          <pc:docMk/>
          <pc:sldMk cId="3491143492" sldId="262"/>
        </pc:sldMkLst>
        <pc:spChg chg="add mod">
          <ac:chgData name="Shaji Varghese" userId="b6635ce32d741a41" providerId="LiveId" clId="{204B8257-7FD9-4F2A-AB57-292A3521FC89}" dt="2024-06-17T13:55:20.770" v="133" actId="14100"/>
          <ac:spMkLst>
            <pc:docMk/>
            <pc:sldMk cId="3491143492" sldId="262"/>
            <ac:spMk id="3" creationId="{E886070C-86BA-16D0-0067-A5E6179B91A2}"/>
          </ac:spMkLst>
        </pc:spChg>
        <pc:spChg chg="mod">
          <ac:chgData name="Shaji Varghese" userId="b6635ce32d741a41" providerId="LiveId" clId="{204B8257-7FD9-4F2A-AB57-292A3521FC89}" dt="2024-06-17T14:50:43.630" v="309" actId="20577"/>
          <ac:spMkLst>
            <pc:docMk/>
            <pc:sldMk cId="3491143492" sldId="262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3:53:18.569" v="101" actId="478"/>
          <ac:picMkLst>
            <pc:docMk/>
            <pc:sldMk cId="3491143492" sldId="262"/>
            <ac:picMk id="4098" creationId="{00000000-0000-0000-0000-000000000000}"/>
          </ac:picMkLst>
        </pc:picChg>
      </pc:sldChg>
      <pc:sldChg chg="del">
        <pc:chgData name="Shaji Varghese" userId="b6635ce32d741a41" providerId="LiveId" clId="{204B8257-7FD9-4F2A-AB57-292A3521FC89}" dt="2024-06-17T13:46:24.392" v="6" actId="47"/>
        <pc:sldMkLst>
          <pc:docMk/>
          <pc:sldMk cId="2154954512" sldId="263"/>
        </pc:sldMkLst>
      </pc:sldChg>
      <pc:sldChg chg="addSp delSp modSp mod">
        <pc:chgData name="Shaji Varghese" userId="b6635ce32d741a41" providerId="LiveId" clId="{204B8257-7FD9-4F2A-AB57-292A3521FC89}" dt="2024-06-17T14:51:55.910" v="318" actId="6549"/>
        <pc:sldMkLst>
          <pc:docMk/>
          <pc:sldMk cId="3491143492" sldId="264"/>
        </pc:sldMkLst>
        <pc:spChg chg="add mod">
          <ac:chgData name="Shaji Varghese" userId="b6635ce32d741a41" providerId="LiveId" clId="{204B8257-7FD9-4F2A-AB57-292A3521FC89}" dt="2024-06-17T14:51:01.684" v="311" actId="20577"/>
          <ac:spMkLst>
            <pc:docMk/>
            <pc:sldMk cId="3491143492" sldId="264"/>
            <ac:spMk id="3" creationId="{EE4689B4-1DAA-D28F-1CAD-4F1BF2A2D688}"/>
          </ac:spMkLst>
        </pc:spChg>
        <pc:spChg chg="mod">
          <ac:chgData name="Shaji Varghese" userId="b6635ce32d741a41" providerId="LiveId" clId="{204B8257-7FD9-4F2A-AB57-292A3521FC89}" dt="2024-06-17T14:51:55.910" v="318" actId="6549"/>
          <ac:spMkLst>
            <pc:docMk/>
            <pc:sldMk cId="3491143492" sldId="264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3:56:41.274" v="136" actId="478"/>
          <ac:picMkLst>
            <pc:docMk/>
            <pc:sldMk cId="3491143492" sldId="264"/>
            <ac:picMk id="5122" creationId="{00000000-0000-0000-0000-000000000000}"/>
          </ac:picMkLst>
        </pc:picChg>
      </pc:sldChg>
      <pc:sldChg chg="del">
        <pc:chgData name="Shaji Varghese" userId="b6635ce32d741a41" providerId="LiveId" clId="{204B8257-7FD9-4F2A-AB57-292A3521FC89}" dt="2024-06-17T13:46:26.425" v="7" actId="47"/>
        <pc:sldMkLst>
          <pc:docMk/>
          <pc:sldMk cId="2154954512" sldId="265"/>
        </pc:sldMkLst>
      </pc:sldChg>
      <pc:sldChg chg="addSp delSp modSp mod">
        <pc:chgData name="Shaji Varghese" userId="b6635ce32d741a41" providerId="LiveId" clId="{204B8257-7FD9-4F2A-AB57-292A3521FC89}" dt="2024-06-17T14:00:57.741" v="183" actId="1076"/>
        <pc:sldMkLst>
          <pc:docMk/>
          <pc:sldMk cId="3491143492" sldId="266"/>
        </pc:sldMkLst>
        <pc:spChg chg="add mod">
          <ac:chgData name="Shaji Varghese" userId="b6635ce32d741a41" providerId="LiveId" clId="{204B8257-7FD9-4F2A-AB57-292A3521FC89}" dt="2024-06-17T14:00:51.750" v="182" actId="2710"/>
          <ac:spMkLst>
            <pc:docMk/>
            <pc:sldMk cId="3491143492" sldId="266"/>
            <ac:spMk id="3" creationId="{5F702A18-F819-B682-F4CF-618BCCFFF9DE}"/>
          </ac:spMkLst>
        </pc:spChg>
        <pc:spChg chg="mod">
          <ac:chgData name="Shaji Varghese" userId="b6635ce32d741a41" providerId="LiveId" clId="{204B8257-7FD9-4F2A-AB57-292A3521FC89}" dt="2024-06-17T14:00:57.741" v="183" actId="1076"/>
          <ac:spMkLst>
            <pc:docMk/>
            <pc:sldMk cId="3491143492" sldId="266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3:59:41.235" v="162" actId="478"/>
          <ac:picMkLst>
            <pc:docMk/>
            <pc:sldMk cId="3491143492" sldId="266"/>
            <ac:picMk id="6149" creationId="{00000000-0000-0000-0000-000000000000}"/>
          </ac:picMkLst>
        </pc:picChg>
      </pc:sldChg>
      <pc:sldChg chg="del">
        <pc:chgData name="Shaji Varghese" userId="b6635ce32d741a41" providerId="LiveId" clId="{204B8257-7FD9-4F2A-AB57-292A3521FC89}" dt="2024-06-17T13:46:28.347" v="8" actId="47"/>
        <pc:sldMkLst>
          <pc:docMk/>
          <pc:sldMk cId="2154954512" sldId="267"/>
        </pc:sldMkLst>
      </pc:sldChg>
      <pc:sldChg chg="addSp delSp modSp mod">
        <pc:chgData name="Shaji Varghese" userId="b6635ce32d741a41" providerId="LiveId" clId="{204B8257-7FD9-4F2A-AB57-292A3521FC89}" dt="2024-06-17T14:48:48.942" v="294" actId="1076"/>
        <pc:sldMkLst>
          <pc:docMk/>
          <pc:sldMk cId="3491143492" sldId="268"/>
        </pc:sldMkLst>
        <pc:spChg chg="add mod">
          <ac:chgData name="Shaji Varghese" userId="b6635ce32d741a41" providerId="LiveId" clId="{204B8257-7FD9-4F2A-AB57-292A3521FC89}" dt="2024-06-17T14:48:46.287" v="293" actId="1076"/>
          <ac:spMkLst>
            <pc:docMk/>
            <pc:sldMk cId="3491143492" sldId="268"/>
            <ac:spMk id="3" creationId="{3BE65DCB-2EEF-A8D6-88A2-6C0D6843B9C4}"/>
          </ac:spMkLst>
        </pc:spChg>
        <pc:spChg chg="mod">
          <ac:chgData name="Shaji Varghese" userId="b6635ce32d741a41" providerId="LiveId" clId="{204B8257-7FD9-4F2A-AB57-292A3521FC89}" dt="2024-06-17T14:48:48.942" v="294" actId="1076"/>
          <ac:spMkLst>
            <pc:docMk/>
            <pc:sldMk cId="3491143492" sldId="268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4:01:04.047" v="184" actId="478"/>
          <ac:picMkLst>
            <pc:docMk/>
            <pc:sldMk cId="3491143492" sldId="268"/>
            <ac:picMk id="7170" creationId="{00000000-0000-0000-0000-000000000000}"/>
          </ac:picMkLst>
        </pc:picChg>
      </pc:sldChg>
      <pc:sldChg chg="del">
        <pc:chgData name="Shaji Varghese" userId="b6635ce32d741a41" providerId="LiveId" clId="{204B8257-7FD9-4F2A-AB57-292A3521FC89}" dt="2024-06-17T13:46:30.342" v="9" actId="47"/>
        <pc:sldMkLst>
          <pc:docMk/>
          <pc:sldMk cId="2154954512" sldId="269"/>
        </pc:sldMkLst>
      </pc:sldChg>
      <pc:sldChg chg="addSp delSp modSp mod">
        <pc:chgData name="Shaji Varghese" userId="b6635ce32d741a41" providerId="LiveId" clId="{204B8257-7FD9-4F2A-AB57-292A3521FC89}" dt="2024-06-17T14:44:43.126" v="239" actId="1076"/>
        <pc:sldMkLst>
          <pc:docMk/>
          <pc:sldMk cId="3491143492" sldId="270"/>
        </pc:sldMkLst>
        <pc:spChg chg="add mod">
          <ac:chgData name="Shaji Varghese" userId="b6635ce32d741a41" providerId="LiveId" clId="{204B8257-7FD9-4F2A-AB57-292A3521FC89}" dt="2024-06-17T14:44:34.821" v="237" actId="14100"/>
          <ac:spMkLst>
            <pc:docMk/>
            <pc:sldMk cId="3491143492" sldId="270"/>
            <ac:spMk id="3" creationId="{ABD38C0F-0E71-EBB7-BAEC-D79744EBBFC7}"/>
          </ac:spMkLst>
        </pc:spChg>
        <pc:spChg chg="mod">
          <ac:chgData name="Shaji Varghese" userId="b6635ce32d741a41" providerId="LiveId" clId="{204B8257-7FD9-4F2A-AB57-292A3521FC89}" dt="2024-06-17T14:44:43.126" v="239" actId="1076"/>
          <ac:spMkLst>
            <pc:docMk/>
            <pc:sldMk cId="3491143492" sldId="270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4:42:32.305" v="211" actId="478"/>
          <ac:picMkLst>
            <pc:docMk/>
            <pc:sldMk cId="3491143492" sldId="270"/>
            <ac:picMk id="8194" creationId="{00000000-0000-0000-0000-000000000000}"/>
          </ac:picMkLst>
        </pc:picChg>
      </pc:sldChg>
      <pc:sldChg chg="del">
        <pc:chgData name="Shaji Varghese" userId="b6635ce32d741a41" providerId="LiveId" clId="{204B8257-7FD9-4F2A-AB57-292A3521FC89}" dt="2024-06-17T13:46:33.170" v="10" actId="47"/>
        <pc:sldMkLst>
          <pc:docMk/>
          <pc:sldMk cId="2154954512" sldId="271"/>
        </pc:sldMkLst>
      </pc:sldChg>
      <pc:sldChg chg="addSp delSp modSp mod">
        <pc:chgData name="Shaji Varghese" userId="b6635ce32d741a41" providerId="LiveId" clId="{204B8257-7FD9-4F2A-AB57-292A3521FC89}" dt="2024-06-17T15:30:40.636" v="322" actId="20577"/>
        <pc:sldMkLst>
          <pc:docMk/>
          <pc:sldMk cId="3491143492" sldId="272"/>
        </pc:sldMkLst>
        <pc:spChg chg="add mod">
          <ac:chgData name="Shaji Varghese" userId="b6635ce32d741a41" providerId="LiveId" clId="{204B8257-7FD9-4F2A-AB57-292A3521FC89}" dt="2024-06-17T15:30:40.636" v="322" actId="20577"/>
          <ac:spMkLst>
            <pc:docMk/>
            <pc:sldMk cId="3491143492" sldId="272"/>
            <ac:spMk id="3" creationId="{0164455D-A264-1417-5CE1-0FD851618345}"/>
          </ac:spMkLst>
        </pc:spChg>
        <pc:spChg chg="mod">
          <ac:chgData name="Shaji Varghese" userId="b6635ce32d741a41" providerId="LiveId" clId="{204B8257-7FD9-4F2A-AB57-292A3521FC89}" dt="2024-06-17T14:46:48.906" v="268" actId="1076"/>
          <ac:spMkLst>
            <pc:docMk/>
            <pc:sldMk cId="3491143492" sldId="272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4:45:30.040" v="245" actId="478"/>
          <ac:picMkLst>
            <pc:docMk/>
            <pc:sldMk cId="3491143492" sldId="272"/>
            <ac:picMk id="9218" creationId="{00000000-0000-0000-0000-000000000000}"/>
          </ac:picMkLst>
        </pc:picChg>
      </pc:sldChg>
      <pc:sldChg chg="del">
        <pc:chgData name="Shaji Varghese" userId="b6635ce32d741a41" providerId="LiveId" clId="{204B8257-7FD9-4F2A-AB57-292A3521FC89}" dt="2024-06-17T13:46:35.504" v="11" actId="47"/>
        <pc:sldMkLst>
          <pc:docMk/>
          <pc:sldMk cId="2154954512" sldId="273"/>
        </pc:sldMkLst>
      </pc:sldChg>
      <pc:sldChg chg="addSp delSp modSp mod">
        <pc:chgData name="Shaji Varghese" userId="b6635ce32d741a41" providerId="LiveId" clId="{204B8257-7FD9-4F2A-AB57-292A3521FC89}" dt="2024-06-17T15:31:23.162" v="326"/>
        <pc:sldMkLst>
          <pc:docMk/>
          <pc:sldMk cId="3491143492" sldId="274"/>
        </pc:sldMkLst>
        <pc:spChg chg="add mod">
          <ac:chgData name="Shaji Varghese" userId="b6635ce32d741a41" providerId="LiveId" clId="{204B8257-7FD9-4F2A-AB57-292A3521FC89}" dt="2024-06-17T15:31:23.162" v="326"/>
          <ac:spMkLst>
            <pc:docMk/>
            <pc:sldMk cId="3491143492" sldId="274"/>
            <ac:spMk id="3" creationId="{5B0752B0-9740-4A15-554C-288020A9E673}"/>
          </ac:spMkLst>
        </pc:spChg>
        <pc:spChg chg="mod">
          <ac:chgData name="Shaji Varghese" userId="b6635ce32d741a41" providerId="LiveId" clId="{204B8257-7FD9-4F2A-AB57-292A3521FC89}" dt="2024-06-17T14:48:35.838" v="292" actId="1076"/>
          <ac:spMkLst>
            <pc:docMk/>
            <pc:sldMk cId="3491143492" sldId="274"/>
            <ac:spMk id="4" creationId="{00000000-0000-0000-0000-000000000000}"/>
          </ac:spMkLst>
        </pc:spChg>
        <pc:picChg chg="del">
          <ac:chgData name="Shaji Varghese" userId="b6635ce32d741a41" providerId="LiveId" clId="{204B8257-7FD9-4F2A-AB57-292A3521FC89}" dt="2024-06-17T14:46:57.987" v="269" actId="478"/>
          <ac:picMkLst>
            <pc:docMk/>
            <pc:sldMk cId="3491143492" sldId="274"/>
            <ac:picMk id="10242" creationId="{00000000-0000-0000-0000-000000000000}"/>
          </ac:picMkLst>
        </pc:picChg>
      </pc:sldChg>
      <pc:sldChg chg="del">
        <pc:chgData name="Shaji Varghese" userId="b6635ce32d741a41" providerId="LiveId" clId="{204B8257-7FD9-4F2A-AB57-292A3521FC89}" dt="2024-06-17T13:46:38.831" v="12" actId="47"/>
        <pc:sldMkLst>
          <pc:docMk/>
          <pc:sldMk cId="2154954512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51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251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97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884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021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700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07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137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260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30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0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525" y="3162316"/>
            <a:ext cx="9145588" cy="2270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3600" b="1" dirty="0" err="1">
                <a:latin typeface="+mn-lt"/>
              </a:rPr>
              <a:t>Santhatham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cheyyuvin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parane</a:t>
            </a:r>
            <a:r>
              <a:rPr lang="en-US" sz="3600" b="1" dirty="0">
                <a:latin typeface="+mn-lt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600" b="1" dirty="0" err="1">
                <a:latin typeface="+mn-lt"/>
              </a:rPr>
              <a:t>Hrudi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chintha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thellum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kalangaathe</a:t>
            </a:r>
            <a:endParaRPr lang="en-US" sz="3600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sz="3600" b="1" dirty="0" err="1">
                <a:latin typeface="+mn-lt"/>
              </a:rPr>
              <a:t>Santhatham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cheyyuvin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parane</a:t>
            </a:r>
            <a:r>
              <a:rPr lang="en-US" sz="3600" b="1" dirty="0">
                <a:latin typeface="+mn-lt"/>
              </a:rPr>
              <a:t> </a:t>
            </a:r>
          </a:p>
          <a:p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09BB59-A86F-8D78-FF07-E73BF45D187E}"/>
              </a:ext>
            </a:extLst>
          </p:cNvPr>
          <p:cNvSpPr txBox="1"/>
          <p:nvPr/>
        </p:nvSpPr>
        <p:spPr>
          <a:xfrm>
            <a:off x="685800" y="609600"/>
            <a:ext cx="7772400" cy="1951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സന്തതം സ്തുതിചെയ്യുവിന്‍ പരനെ-	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ഹൃദി ചിന്തതെല്ലും കലങ്ങാതെ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സന്തതം സ്തുതിചെയ്യുവിന്‍ പരനെ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55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2942076"/>
            <a:ext cx="9296400" cy="2438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latin typeface="+mn-lt"/>
              </a:rPr>
              <a:t>Thannude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vachanam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yaakkobinnu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mavan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vidhi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Yisrelinnumarulunna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paramonnatha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nevam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Anyajaathiyodu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cholliettillayavan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nyaayam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avaronnum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ariyunnilla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vanallaluyya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paadiduvin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2B0-9740-4A15-554C-288020A9E673}"/>
              </a:ext>
            </a:extLst>
          </p:cNvPr>
          <p:cNvSpPr txBox="1"/>
          <p:nvPr/>
        </p:nvSpPr>
        <p:spPr>
          <a:xfrm>
            <a:off x="152400" y="457200"/>
            <a:ext cx="8839200" cy="2239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തന്നുടെ വചനം യാക്കോബിന്നുമവന്‍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വിധി യിസ്രേലിന്നുമരുളുന്ന പരമോന്നതനേവം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അന്യജാതിയോടു ചൊല്ലീട്ടില്ലയവന്‍ ന്യായമവ-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രൊന്നുമറിയുന്നില്ല</a:t>
            </a:r>
            <a:r>
              <a:rPr lang="en-US" sz="24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വന്നല്ലെലുയ്യാ പാടിടുവിന്‍</a:t>
            </a:r>
            <a:endParaRPr lang="en-US" sz="24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2819400"/>
            <a:ext cx="8915400" cy="2955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latin typeface="+mn-lt"/>
              </a:rPr>
              <a:t>Santhatham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sthuthi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cheyyunna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thenthu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nallathavan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bahu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Chandamezhum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naadhanello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benduraabhan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thaan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Benduvaayorivan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saalemantharamvinaa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paniyu</a:t>
            </a:r>
            <a:r>
              <a:rPr lang="en-US" sz="2800" b="1" dirty="0">
                <a:latin typeface="+mn-lt"/>
              </a:rPr>
              <a:t>-</a:t>
            </a:r>
          </a:p>
          <a:p>
            <a:pPr algn="l"/>
            <a:r>
              <a:rPr lang="en-US" sz="2800" b="1" dirty="0" err="1">
                <a:latin typeface="+mn-lt"/>
              </a:rPr>
              <a:t>Nnadharaay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chithariyore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hantha</a:t>
            </a:r>
            <a:r>
              <a:rPr lang="en-US" sz="2800" b="1" dirty="0">
                <a:latin typeface="+mn-lt"/>
              </a:rPr>
              <a:t>! </a:t>
            </a:r>
            <a:r>
              <a:rPr lang="en-US" sz="2800" b="1" dirty="0" err="1">
                <a:latin typeface="+mn-lt"/>
              </a:rPr>
              <a:t>shekharichidunnu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7FD3C9-FD11-B28C-E2AE-8CABA4A0B4D6}"/>
              </a:ext>
            </a:extLst>
          </p:cNvPr>
          <p:cNvSpPr txBox="1"/>
          <p:nvPr/>
        </p:nvSpPr>
        <p:spPr>
          <a:xfrm>
            <a:off x="152400" y="304800"/>
            <a:ext cx="8991600" cy="280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സന്തതം സ്തുതിചെയ്യുന്നതെന്തു നല്ലതവന്‍ ബഹു-</a:t>
            </a:r>
            <a:r>
              <a:rPr lang="en-US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ചന്തമെഴും നാഥനല്ലോ ബന്ധുരാഭന്‍ താന്‍</a:t>
            </a:r>
            <a:r>
              <a:rPr lang="en-US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ബന്ധുവായോരിവന്‍ സാലേ മന്തരംവിനാ പണിയു-</a:t>
            </a:r>
            <a:r>
              <a:rPr lang="en-US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ന്നന്ധരായ് ചിതറിയോരെ </a:t>
            </a:r>
            <a:endParaRPr lang="en-US" sz="2400" b="1" dirty="0">
              <a:effectLst/>
              <a:latin typeface="Nimala ui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ഹന്ത! ശേഖരിച്ചിടുന്നു</a:t>
            </a:r>
            <a:endParaRPr lang="en-US" sz="2400" b="1" dirty="0">
              <a:latin typeface="Nimala ui"/>
            </a:endParaRPr>
          </a:p>
        </p:txBody>
      </p:sp>
    </p:spTree>
    <p:extLst>
      <p:ext uri="{BB962C8B-B14F-4D97-AF65-F5344CB8AC3E}">
        <p14:creationId xmlns:p14="http://schemas.microsoft.com/office/powerpoint/2010/main" val="388159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2667000"/>
            <a:ext cx="8763000" cy="2667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latin typeface="+mn-lt"/>
              </a:rPr>
              <a:t>Anthare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nurukkamulla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swantha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janangale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avan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anthike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Cherth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anachanu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bandanam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cheyyum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Andhakaare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vilangum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anantha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thaara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ganangalin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Vanthukaye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grahichu</a:t>
            </a:r>
            <a:r>
              <a:rPr lang="en-US" sz="2800" b="1" dirty="0">
                <a:latin typeface="+mn-lt"/>
              </a:rPr>
              <a:t> per </a:t>
            </a:r>
            <a:r>
              <a:rPr lang="en-US" sz="2800" b="1" dirty="0" err="1">
                <a:latin typeface="+mn-lt"/>
              </a:rPr>
              <a:t>antharam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enye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idunnu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D079D1-B6C1-29D2-E3E3-1FDFEB62A12B}"/>
              </a:ext>
            </a:extLst>
          </p:cNvPr>
          <p:cNvSpPr txBox="1"/>
          <p:nvPr/>
        </p:nvSpPr>
        <p:spPr>
          <a:xfrm>
            <a:off x="76200" y="457200"/>
            <a:ext cx="8763000" cy="2239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അന്തരേ നുറുക്കമുള്ള സ്വന്തജനങ്ങളെയവ-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നന്തികേ ചേര്‍ത്തണച്ചനുബന്ധനം ചെയ്യും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അന്ധകാരേ വിളങ്ങുമന-നന്തതാരഗണങ്ങളിന്‍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വന്‍തുകയെ ഗ്രഹിച്ചു പേരന്തരമെന്യേയിടുന്നു</a:t>
            </a:r>
            <a:endParaRPr lang="en-US" sz="24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150" y="3429000"/>
            <a:ext cx="92202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latin typeface="+mn-lt"/>
              </a:rPr>
              <a:t>Shakthimaan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avanadhikam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budhimaan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athinaalavan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Sathwa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guna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pradhaanamaay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saadu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janathe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Ethrayum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uyarthi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dushta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marthyare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nilam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vareyum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Thaazthidunnathinaal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vaadya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yukthamaam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sthuthi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koduppin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86070C-86BA-16D0-0067-A5E6179B91A2}"/>
              </a:ext>
            </a:extLst>
          </p:cNvPr>
          <p:cNvSpPr txBox="1"/>
          <p:nvPr/>
        </p:nvSpPr>
        <p:spPr>
          <a:xfrm>
            <a:off x="76200" y="228600"/>
            <a:ext cx="8991600" cy="280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ശക്തിമാനവനധികം ബുദ്ധിമാനതിനാലവന്‍</a:t>
            </a:r>
            <a:endParaRPr lang="en-US" sz="2400" b="1" dirty="0">
              <a:effectLst/>
              <a:latin typeface="Nimala ui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സത്വഗുണപ്രധാനനായ് സാധുജനത്തെ</a:t>
            </a:r>
            <a:endParaRPr lang="en-US" sz="2400" b="1" dirty="0">
              <a:effectLst/>
              <a:latin typeface="Nimala ui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എത്രയുമുയര്‍ത്തി ദുഷ്ടമര്‍ത്ത്യരെ നിലം</a:t>
            </a:r>
            <a:r>
              <a:rPr lang="en-US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വരെയും</a:t>
            </a:r>
            <a:r>
              <a:rPr lang="en-US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താഴ്ത്തിടുന്നതിനാല്‍ വാദ്യ</a:t>
            </a:r>
            <a:endParaRPr lang="en-US" sz="2400" b="1" dirty="0">
              <a:effectLst/>
              <a:latin typeface="Nimala ui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യുക്തമാം സ്തുതികൊടുപ്പിന്‍</a:t>
            </a:r>
            <a:endParaRPr lang="en-US" sz="2400" b="1" dirty="0">
              <a:effectLst/>
              <a:latin typeface="Nimala ui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9075" y="3124200"/>
            <a:ext cx="8991600" cy="236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latin typeface="+mn-lt"/>
              </a:rPr>
              <a:t>Ambudani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karangal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aambara-maakave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moodeett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anpodu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Bhoomikkaay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mazha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chemme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orukki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Vanmalayil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pullanikal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sambrutha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maakki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jaanava-Lambanamaay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mruga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pakshi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sanchayathe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pularthunnu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4689B4-1DAA-D28F-1CAD-4F1BF2A2D688}"/>
              </a:ext>
            </a:extLst>
          </p:cNvPr>
          <p:cNvSpPr txBox="1"/>
          <p:nvPr/>
        </p:nvSpPr>
        <p:spPr>
          <a:xfrm>
            <a:off x="228600" y="302523"/>
            <a:ext cx="8686800" cy="280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അംബുദനി</a:t>
            </a:r>
            <a:r>
              <a:rPr lang="en-US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കരങ്ങളാലംബരമാകവേ മൂടീ-</a:t>
            </a:r>
            <a:endParaRPr lang="en-US" sz="2400" b="1" dirty="0">
              <a:effectLst/>
              <a:latin typeface="Nimala ui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ട്ടന്‍പൊടു ഭൂമിക്കായ് മഴ ചെമ്മേയൊരുക്കി</a:t>
            </a:r>
            <a:endParaRPr lang="en-US" sz="2400" b="1" dirty="0">
              <a:effectLst/>
              <a:latin typeface="Nimala ui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വന്‍മലയില്‍ പുല്ലണികള്‍</a:t>
            </a:r>
            <a:r>
              <a:rPr lang="en-US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- </a:t>
            </a: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 സംഭൃതമാക്കി</a:t>
            </a:r>
            <a:r>
              <a:rPr lang="en-US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ജ്ജനാവ-</a:t>
            </a:r>
            <a:r>
              <a:rPr lang="en-US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ലംബനമായ് മൃഗപക്ഷി</a:t>
            </a:r>
            <a:endParaRPr lang="en-US" sz="2400" b="1" dirty="0">
              <a:effectLst/>
              <a:latin typeface="Nimala ui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mala ui"/>
                <a:ea typeface="Times New Roman" panose="02020603050405020304" pitchFamily="18" charset="0"/>
                <a:cs typeface="Nirmala UI" panose="020B0502040204020203" pitchFamily="34" charset="0"/>
              </a:rPr>
              <a:t>സഞ്ചയത്തെ പുലര്‍ത്തുന്നു</a:t>
            </a:r>
            <a:endParaRPr lang="en-US" b="1" dirty="0">
              <a:latin typeface="Nimala ui"/>
            </a:endParaRPr>
          </a:p>
        </p:txBody>
      </p:sp>
    </p:spTree>
    <p:extLst>
      <p:ext uri="{BB962C8B-B14F-4D97-AF65-F5344CB8AC3E}">
        <p14:creationId xmlns:p14="http://schemas.microsoft.com/office/powerpoint/2010/main" val="3491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7650" y="3448050"/>
            <a:ext cx="8763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latin typeface="+mn-lt"/>
              </a:rPr>
              <a:t>Illa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thellume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prasaadam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nalla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kuthirayin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balam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Mallarin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charangalennullava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thannil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Nallapol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bhayannu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thante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ullilivannaay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pratheekshichal-Lalenye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vasippavan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thannilethre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avan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priyam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702A18-F819-B682-F4CF-618BCCFFF9DE}"/>
              </a:ext>
            </a:extLst>
          </p:cNvPr>
          <p:cNvSpPr txBox="1"/>
          <p:nvPr/>
        </p:nvSpPr>
        <p:spPr>
          <a:xfrm>
            <a:off x="209550" y="381000"/>
            <a:ext cx="8458200" cy="2793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ഇല്ല തെല്ലമേ പ്രസാദം നല്ല കുതിരയിന്‍ ബലം	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മല്ലരിന്‍ ചരണങ്ങളെന്നുള്ളവ തന്നില്‍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നല്ലപോല്‍ ഭയന്നു തന്‍റെ ഉള്ളിലിവന്നായ് പ്രതീക്ഷി-</a:t>
            </a: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ല്ലലെന്യേ വസിപ്പവന്‍ തന്നിലത്രേയവന്‍ പ്രിയം</a:t>
            </a:r>
            <a:endParaRPr lang="en-US" sz="24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50" y="3152775"/>
            <a:ext cx="8763000" cy="236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latin typeface="+mn-lt"/>
              </a:rPr>
              <a:t>Unnatha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shaaleme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seeyon</a:t>
            </a:r>
            <a:r>
              <a:rPr lang="en-US" sz="2800" b="1" dirty="0">
                <a:latin typeface="+mn-lt"/>
              </a:rPr>
              <a:t> van </a:t>
            </a:r>
            <a:r>
              <a:rPr lang="en-US" sz="2800" b="1" dirty="0" err="1">
                <a:latin typeface="+mn-lt"/>
              </a:rPr>
              <a:t>nagarame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jagathaam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Mannavane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sthuthich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abhivandanam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cheyvin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Ninnude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thazhuthukale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nanne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urappichithavan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Ninnakathulla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suthare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unnathan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anugrahichaan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E65DCB-2EEF-A8D6-88A2-6C0D6843B9C4}"/>
              </a:ext>
            </a:extLst>
          </p:cNvPr>
          <p:cNvSpPr txBox="1"/>
          <p:nvPr/>
        </p:nvSpPr>
        <p:spPr>
          <a:xfrm>
            <a:off x="190500" y="359253"/>
            <a:ext cx="8763000" cy="2793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ഉന്നതശാലേമേ സീയോന്‍ വന്‍നഗരമേ ജഗതാം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മന്നവനെ സ്തുതിച്ചഭിവന്ദനം ചെയ്'വിൻ	 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നിന്നുടെ തഴുതുകളെ നന്നേയുറപ്പിച്ചിതവന്‍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നിന്നകത്തുള്ള സുതരെ</a:t>
            </a: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യുന്നതനനുഗ്രഹിച്ചാന്‍</a:t>
            </a:r>
            <a:endParaRPr lang="en-US" sz="24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2895600"/>
            <a:ext cx="9067800" cy="2362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latin typeface="+mn-lt"/>
              </a:rPr>
              <a:t>Ninnathiril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samaadhaana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moonniyurappichu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kothambinn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arulaal</a:t>
            </a:r>
            <a:r>
              <a:rPr lang="en-US" sz="2800" b="1" dirty="0">
                <a:latin typeface="+mn-lt"/>
              </a:rPr>
              <a:t> - </a:t>
            </a:r>
            <a:r>
              <a:rPr lang="en-US" sz="2800" b="1" dirty="0" err="1">
                <a:latin typeface="+mn-lt"/>
              </a:rPr>
              <a:t>thava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thrupthi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thannarulinaan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Thannude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vachanam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drutham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mannilekk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ayachu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bhasma</a:t>
            </a:r>
            <a:r>
              <a:rPr lang="en-US" sz="2800" b="1" dirty="0">
                <a:latin typeface="+mn-lt"/>
              </a:rPr>
              <a:t>-</a:t>
            </a:r>
          </a:p>
          <a:p>
            <a:pPr algn="l"/>
            <a:r>
              <a:rPr lang="en-US" sz="2800" b="1" dirty="0" err="1">
                <a:latin typeface="+mn-lt"/>
              </a:rPr>
              <a:t>Sannibhamaay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himam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thooki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panji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polathu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chithari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D38C0F-0E71-EBB7-BAEC-D79744EBBFC7}"/>
              </a:ext>
            </a:extLst>
          </p:cNvPr>
          <p:cNvSpPr txBox="1"/>
          <p:nvPr/>
        </p:nvSpPr>
        <p:spPr>
          <a:xfrm>
            <a:off x="76200" y="304800"/>
            <a:ext cx="9067800" cy="2239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നിന്നതിരില്‍ സമാധാനമൂന്നിയുറപ്പിച്ചു കോത-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മ്പിന്നരുളാല്‍ തവ തൃപ്തിതന്നരുളിനാന്‍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തന്നുടെ വചനം ദ്രുതം മന്നിലേക്കയച്ചു ഭസ്മ-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സന്നിഭമായ് ഹിമംതൂകി പഞ്ഞിപോലതു ചിതറി</a:t>
            </a:r>
            <a:endParaRPr lang="en-US" sz="24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3174522"/>
            <a:ext cx="8991600" cy="25908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latin typeface="+mn-lt"/>
              </a:rPr>
              <a:t>Ethrayum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khaneebhavichuratha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hima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Kkashanangalidharayileriyumbol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marthyanoruvan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Uthaman</a:t>
            </a:r>
            <a:r>
              <a:rPr lang="en-US" sz="2800" b="1" dirty="0">
                <a:latin typeface="+mn-lt"/>
              </a:rPr>
              <a:t> than </a:t>
            </a:r>
            <a:r>
              <a:rPr lang="en-US" sz="2800" b="1" dirty="0" err="1">
                <a:latin typeface="+mn-lt"/>
              </a:rPr>
              <a:t>kulirin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munpothu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nilkkumo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swavaachaa</a:t>
            </a:r>
            <a:endParaRPr lang="en-US" sz="2800" b="1" dirty="0">
              <a:latin typeface="+mn-lt"/>
            </a:endParaRPr>
          </a:p>
          <a:p>
            <a:pPr algn="l"/>
            <a:r>
              <a:rPr lang="en-US" sz="2800" b="1" dirty="0" err="1">
                <a:latin typeface="+mn-lt"/>
              </a:rPr>
              <a:t>Athrayumavan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dravippichul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srutha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jalangalaakkum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64455D-A264-1417-5CE1-0FD851618345}"/>
              </a:ext>
            </a:extLst>
          </p:cNvPr>
          <p:cNvSpPr txBox="1"/>
          <p:nvPr/>
        </p:nvSpPr>
        <p:spPr>
          <a:xfrm>
            <a:off x="76200" y="381000"/>
            <a:ext cx="8763000" cy="2793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എത്രയും ഘനീഭവിച്ചു</a:t>
            </a: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r>
              <a:rPr lang="ml-IN" sz="24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ത്ത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ര</a:t>
            </a: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ഹിമക്കഷണങ്ങ-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ളിദ്ധരയിലെറിയുമ്പോള്‍ മര്‍ത്ത്യനൊരുവന്‍</a:t>
            </a:r>
            <a:endParaRPr lang="en-US" sz="24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ഉത്തമന്‍ തന്‍ കുളിരിന്‍ മുന്‍പൊത്തു നില്‍ക്കുമോ സ്വവാചാ</a:t>
            </a: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അത്രയുമവന്‍ ദ്രവിപ്പിച്ചുല്‍സ്രുതജലങ്ങളാക്കും</a:t>
            </a:r>
            <a:endParaRPr lang="en-US" sz="24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256</TotalTime>
  <Words>322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Nimala ui</vt:lpstr>
      <vt:lpstr>Nirmala UI</vt:lpstr>
      <vt:lpstr>Autumn 8</vt:lpstr>
      <vt:lpstr>1_Default Design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സന്തതം സ്തുതിചെയ്യുവിന്‍ പരനെ</dc:title>
  <dc:subject>57</dc:subject>
  <dc:creator>ABCA Hall</dc:creator>
  <cp:keywords>Formatting Pending</cp:keywords>
  <cp:lastModifiedBy>Shaji Varghese</cp:lastModifiedBy>
  <cp:revision>20</cp:revision>
  <dcterms:created xsi:type="dcterms:W3CDTF">2013-05-09T16:28:24Z</dcterms:created>
  <dcterms:modified xsi:type="dcterms:W3CDTF">2024-06-17T15:32:04Z</dcterms:modified>
</cp:coreProperties>
</file>